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32"/>
  </p:notesMasterIdLst>
  <p:sldIdLst>
    <p:sldId id="346" r:id="rId3"/>
    <p:sldId id="260" r:id="rId4"/>
    <p:sldId id="347" r:id="rId5"/>
    <p:sldId id="312" r:id="rId6"/>
    <p:sldId id="313" r:id="rId7"/>
    <p:sldId id="279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44" r:id="rId18"/>
    <p:sldId id="278" r:id="rId19"/>
    <p:sldId id="345" r:id="rId20"/>
    <p:sldId id="333" r:id="rId21"/>
    <p:sldId id="280" r:id="rId22"/>
    <p:sldId id="281" r:id="rId23"/>
    <p:sldId id="343" r:id="rId24"/>
    <p:sldId id="282" r:id="rId25"/>
    <p:sldId id="283" r:id="rId26"/>
    <p:sldId id="284" r:id="rId27"/>
    <p:sldId id="289" r:id="rId28"/>
    <p:sldId id="332" r:id="rId29"/>
    <p:sldId id="314" r:id="rId30"/>
    <p:sldId id="300" r:id="rId31"/>
  </p:sldIdLst>
  <p:sldSz cx="9144000" cy="5143500" type="screen16x9"/>
  <p:notesSz cx="6858000" cy="9144000"/>
  <p:embeddedFontLst>
    <p:embeddedFont>
      <p:font typeface="Anton" pitchFamily="2" charset="0"/>
      <p:regular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ato Light" panose="020F0502020204030203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047EC-A56A-4CE6-AB72-0CE3D0EF2E30}" v="5" dt="2022-10-05T21:32:03.082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71981" autoAdjust="0"/>
  </p:normalViewPr>
  <p:slideViewPr>
    <p:cSldViewPr snapToGrid="0">
      <p:cViewPr varScale="1">
        <p:scale>
          <a:sx n="77" d="100"/>
          <a:sy n="77" d="100"/>
        </p:scale>
        <p:origin x="178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7af9560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7af9560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7af9560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7af9560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af95607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af95607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af9560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af9560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af9560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af9560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7af95607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7af95607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82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51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fdfb37d7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fdfb37d7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5a63e77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5a63e77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fdfb37d7a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fdfb37d7a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7af95607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7af95607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a40b015a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0a40b015a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af9560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af9560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7af9560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7af9560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9a0857dc6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9a0857dc6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40b01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0a40b015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for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teloexplicocongatitos.com/_next/image?url=https%3A%2F%2Fdoomvault.nyc3.digitaloceanspaces.com%2Ftlecg%2Fbig%2Fprog08.jpg&amp;w=1200&amp;q=7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eloexplicocongatitos.com/_next/image?url=https%3A%2F%2Fdoomvault.nyc3.digitaloceanspaces.com%2Ftlecg%2Fbig%2Fprog07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5.jpg&amp;w=1200&amp;q=75" TargetMode="External"/><Relationship Id="rId9" Type="http://schemas.openxmlformats.org/officeDocument/2006/relationships/hyperlink" Target="https://developer.mozilla.org/es/docs/Web/JavaScript/Referencia/Sentencias/whi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/>
        </p:nvSpPr>
        <p:spPr>
          <a:xfrm>
            <a:off x="2319075" y="278200"/>
            <a:ext cx="4371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66"/>
          <p:cNvSpPr txBox="1"/>
          <p:nvPr/>
        </p:nvSpPr>
        <p:spPr>
          <a:xfrm>
            <a:off x="328274" y="1064712"/>
            <a:ext cx="8590257" cy="15009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hasta;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actualización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//lo que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escriba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acá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ejecutará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dure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ciclo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66"/>
          <p:cNvSpPr txBox="1"/>
          <p:nvPr/>
        </p:nvSpPr>
        <p:spPr>
          <a:xfrm>
            <a:off x="328275" y="2612200"/>
            <a:ext cx="8353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 err="1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la zona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hasta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decide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"</a:t>
            </a:r>
            <a:r>
              <a:rPr lang="en-GB" sz="2000" b="1" dirty="0" err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actualización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nuevo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PRÁCTICO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2416550" y="1714600"/>
            <a:ext cx="41073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0 a 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</a:t>
            </a:r>
            <a:endParaRPr sz="20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1038900" y="3100681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1 a 10.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2319750" y="3634075"/>
            <a:ext cx="45045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78800" y="458806"/>
            <a:ext cx="8185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(1):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al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calculamos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68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0" y="5679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(2):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TURNOS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69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N°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69"/>
          <p:cNvSpPr txBox="1"/>
          <p:nvPr/>
        </p:nvSpPr>
        <p:spPr>
          <a:xfrm>
            <a:off x="234888" y="1233850"/>
            <a:ext cx="792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turno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1 al 20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ingresados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37786" y="968626"/>
            <a:ext cx="8673789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bajo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19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break</a:t>
            </a:r>
            <a:r>
              <a:rPr lang="en-GB" sz="19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interrumpirá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hubiera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finalizado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1671825" y="294372"/>
            <a:ext cx="56661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BREAK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70"/>
          <p:cNvSpPr txBox="1"/>
          <p:nvPr/>
        </p:nvSpPr>
        <p:spPr>
          <a:xfrm>
            <a:off x="1503525" y="2441225"/>
            <a:ext cx="6837600" cy="248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5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interrumpo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for. </a:t>
            </a:r>
            <a:endParaRPr sz="12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/>
        </p:nvSpPr>
        <p:spPr>
          <a:xfrm>
            <a:off x="446000" y="1196491"/>
            <a:ext cx="83085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que bajo cierta condición, el ciclo saltee esa repetición y siga con la próxima. Para eso se utiliza la </a:t>
            </a:r>
            <a:r>
              <a:rPr lang="en-GB" sz="2000" b="1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 continue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1671825" y="29436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CONTINUE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75365" y="2509724"/>
            <a:ext cx="8790684" cy="26337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5, no se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4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98FE5E03-3E98-63D3-AB78-3EC5ABD5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04" y="811075"/>
            <a:ext cx="5742991" cy="42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17810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75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cero o más veces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dependiendo de la condición indicada.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funcionamiento del bucle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>
                <a:solidFill>
                  <a:srgbClr val="FF79C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resume en: </a:t>
            </a:r>
            <a:r>
              <a:rPr lang="en-GB" sz="20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mientras se cumpla la condición indicada, repite las instrucciones incluidas dentro del bucle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1276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2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427625" y="2936063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Al infinito y...¡Más allá!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088150" y="1429525"/>
            <a:ext cx="70662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asumimos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adecuadamente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infinito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”:</a:t>
            </a:r>
            <a:endParaRPr sz="2400" i="1" dirty="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 rotWithShape="1">
          <a:blip r:embed="rId3">
            <a:alphaModFix/>
          </a:blip>
          <a:srcRect r="2685" b="54914"/>
          <a:stretch/>
        </p:blipFill>
        <p:spPr>
          <a:xfrm>
            <a:off x="4533125" y="3200200"/>
            <a:ext cx="3930300" cy="3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/>
        </p:nvSpPr>
        <p:spPr>
          <a:xfrm>
            <a:off x="643950" y="161232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313151" y="320936"/>
            <a:ext cx="658305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WHILE: ESC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7"/>
          <p:cNvSpPr txBox="1"/>
          <p:nvPr/>
        </p:nvSpPr>
        <p:spPr>
          <a:xfrm>
            <a:off x="546950" y="1065500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hasta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/>
          <p:nvPr/>
        </p:nvSpPr>
        <p:spPr>
          <a:xfrm>
            <a:off x="9375" y="5675"/>
            <a:ext cx="5271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hasta que se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"ESC"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(entrada)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¿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QUIÉN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SOS?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84"/>
          <p:cNvSpPr txBox="1"/>
          <p:nvPr/>
        </p:nvSpPr>
        <p:spPr>
          <a:xfrm>
            <a:off x="5229225" y="1366715"/>
            <a:ext cx="3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 Y SWITCH: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ENTRADAS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84"/>
          <p:cNvSpPr txBox="1"/>
          <p:nvPr/>
        </p:nvSpPr>
        <p:spPr>
          <a:xfrm>
            <a:off x="5454525" y="3075048"/>
            <a:ext cx="3680100" cy="229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DO…WHILE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/>
          <p:nvPr/>
        </p:nvSpPr>
        <p:spPr>
          <a:xfrm>
            <a:off x="1671825" y="390323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DO...WHILE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dependiendo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indicada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while,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garantiza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vez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evalúa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final.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1427625" y="3259650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¡Solo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vez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0"/>
          <p:cNvSpPr txBox="1"/>
          <p:nvPr/>
        </p:nvSpPr>
        <p:spPr>
          <a:xfrm>
            <a:off x="724525" y="1675449"/>
            <a:ext cx="8060400" cy="2984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do...while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n°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parseo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no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bucle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 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80"/>
          <p:cNvSpPr txBox="1"/>
          <p:nvPr/>
        </p:nvSpPr>
        <p:spPr>
          <a:xfrm>
            <a:off x="-335790" y="356525"/>
            <a:ext cx="755078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DO...WHILE: 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80"/>
          <p:cNvSpPr txBox="1"/>
          <p:nvPr/>
        </p:nvSpPr>
        <p:spPr>
          <a:xfrm>
            <a:off x="499975" y="1078925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y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2000950" y="6920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¡LO MÁS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0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85"/>
          <p:cNvSpPr txBox="1"/>
          <p:nvPr/>
        </p:nvSpPr>
        <p:spPr>
          <a:xfrm>
            <a:off x="1130675" y="20698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ese for,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infinita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Ahí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volverse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interesante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/>
        </p:nvSpPr>
        <p:spPr>
          <a:xfrm>
            <a:off x="1000350" y="939452"/>
            <a:ext cx="7754100" cy="405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17 a 19).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explico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gatitos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Bucle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FOR.</a:t>
            </a:r>
            <a:endParaRPr sz="1050"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Bucle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WHILE.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endParaRPr sz="16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20).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1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2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FOR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 WHILE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1507816" y="1869168"/>
            <a:ext cx="6019252" cy="197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DIA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900" dirty="0">
                <a:solidFill>
                  <a:schemeClr val="tx1"/>
                </a:solidFill>
                <a:highlight>
                  <a:srgbClr val="FFFF00"/>
                </a:highlight>
                <a:latin typeface="Anton"/>
                <a:ea typeface="Anton"/>
                <a:cs typeface="Anton"/>
                <a:sym typeface="Anton"/>
              </a:rPr>
              <a:t>LUNES 10 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NO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TENEMOS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CLASE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093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88722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CICLOS/BUCLES/</a:t>
            </a:r>
            <a:r>
              <a:rPr lang="es-AR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LOOPS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70ED-08EC-BB7D-770C-E3342E0A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752699"/>
            <a:ext cx="38004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/>
        </p:nvSpPr>
        <p:spPr>
          <a:xfrm>
            <a:off x="538619" y="1031300"/>
            <a:ext cx="8284931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conocidos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 medio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rápido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hacer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algo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repetidamente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 forma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consecutiva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JavaScript: 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b="1" dirty="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63"/>
          <p:cNvSpPr txBox="1"/>
          <p:nvPr/>
        </p:nvSpPr>
        <p:spPr>
          <a:xfrm>
            <a:off x="538619" y="290600"/>
            <a:ext cx="30321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JAVASCRIPT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/>
        </p:nvSpPr>
        <p:spPr>
          <a:xfrm>
            <a:off x="587001" y="562800"/>
            <a:ext cx="38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8" name="Google Shape;318;p64"/>
          <p:cNvSpPr txBox="1"/>
          <p:nvPr/>
        </p:nvSpPr>
        <p:spPr>
          <a:xfrm>
            <a:off x="1067125" y="1738300"/>
            <a:ext cx="7066200" cy="2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CONTEO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4572000" y="463677"/>
            <a:ext cx="1823550" cy="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endParaRPr sz="36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1423</Words>
  <Application>Microsoft Office PowerPoint</Application>
  <PresentationFormat>Presentación en pantalla (16:9)</PresentationFormat>
  <Paragraphs>183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Anton</vt:lpstr>
      <vt:lpstr>Lato</vt:lpstr>
      <vt:lpstr>Helvetica Neue Light</vt:lpstr>
      <vt:lpstr>Helvetica Neue</vt:lpstr>
      <vt:lpstr>Lato Light</vt:lpstr>
      <vt:lpstr>Wingdings</vt:lpstr>
      <vt:lpstr>Courier New</vt:lpstr>
      <vt:lpstr>Arial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26</cp:revision>
  <dcterms:modified xsi:type="dcterms:W3CDTF">2022-10-05T21:45:34Z</dcterms:modified>
</cp:coreProperties>
</file>